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3825277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B93DE4A-43BB-4B90-BE3A-868FC34F177A}" type="datetimeFigureOut">
              <a:rPr lang="en-US" smtClean="0"/>
              <a:t>3/29/2023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4231474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42110132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42257195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4604834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32459225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35951587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17630606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358883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1246618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B93DE4A-43BB-4B90-BE3A-868FC34F177A}" type="datetimeFigureOut">
              <a:rPr lang="en-US" smtClean="0"/>
              <a:t>3/29/2023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3446536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B93DE4A-43BB-4B90-BE3A-868FC34F177A}" type="datetimeFigureOut">
              <a:rPr lang="en-US" smtClean="0"/>
              <a:t>3/29/2023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745679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B93DE4A-43BB-4B90-BE3A-868FC34F177A}" type="datetimeFigureOut">
              <a:rPr lang="en-US" smtClean="0"/>
              <a:t>3/29/2023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2286147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B93DE4A-43BB-4B90-BE3A-868FC34F177A}" type="datetimeFigureOut">
              <a:rPr lang="en-US" smtClean="0"/>
              <a:t>3/29/2023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10514773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93DE4A-43BB-4B90-BE3A-868FC34F177A}" type="datetimeFigureOut">
              <a:rPr lang="en-US" smtClean="0"/>
              <a:t>3/29/2023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11991068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B93DE4A-43BB-4B90-BE3A-868FC34F177A}" type="datetimeFigureOut">
              <a:rPr lang="en-US" smtClean="0"/>
              <a:t>3/29/2023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1867326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B93DE4A-43BB-4B90-BE3A-868FC34F177A}" type="datetimeFigureOut">
              <a:rPr lang="en-US" smtClean="0"/>
              <a:t>3/29/2023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1FB6ED-3F62-4E48-AA42-497AF3B22690}" type="slidenum">
              <a:rPr lang="en-US" smtClean="0"/>
              <a:t>‹#›</a:t>
            </a:fld>
            <a:endParaRPr lang="en-US"/>
          </a:p>
        </p:txBody>
      </p:sp>
    </p:spTree>
    <p:extLst>
      <p:ext uri="{BB962C8B-B14F-4D97-AF65-F5344CB8AC3E}">
        <p14:creationId xmlns:p14="http://schemas.microsoft.com/office/powerpoint/2010/main" val="41560882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B93DE4A-43BB-4B90-BE3A-868FC34F177A}" type="datetimeFigureOut">
              <a:rPr lang="en-US" smtClean="0"/>
              <a:t>3/29/2023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F1FB6ED-3F62-4E48-AA42-497AF3B22690}" type="slidenum">
              <a:rPr lang="en-US" smtClean="0"/>
              <a:t>‹#›</a:t>
            </a:fld>
            <a:endParaRPr lang="en-US"/>
          </a:p>
        </p:txBody>
      </p:sp>
    </p:spTree>
    <p:extLst>
      <p:ext uri="{BB962C8B-B14F-4D97-AF65-F5344CB8AC3E}">
        <p14:creationId xmlns:p14="http://schemas.microsoft.com/office/powerpoint/2010/main" val="21213121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adobe.com/about-adobe/fast-facts.html"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33698" y="1553845"/>
            <a:ext cx="10515600" cy="3449229"/>
          </a:xfrm>
        </p:spPr>
        <p:txBody>
          <a:bodyPr/>
          <a:lstStyle/>
          <a:p>
            <a:r>
              <a:rPr lang="en-US" b="1" dirty="0" smtClean="0"/>
              <a:t>Roll No: 19SW120</a:t>
            </a:r>
            <a:br>
              <a:rPr lang="en-US" b="1" dirty="0" smtClean="0"/>
            </a:br>
            <a:r>
              <a:rPr lang="en-US" b="1" dirty="0" smtClean="0"/>
              <a:t>Section: 02</a:t>
            </a:r>
            <a:br>
              <a:rPr lang="en-US" b="1" dirty="0" smtClean="0"/>
            </a:br>
            <a:r>
              <a:rPr lang="en-US" b="1" dirty="0" smtClean="0"/>
              <a:t>Subject: Professional expertise and skill(WE Presentation)</a:t>
            </a:r>
            <a:br>
              <a:rPr lang="en-US" b="1" dirty="0" smtClean="0"/>
            </a:br>
            <a:endParaRPr lang="en-US" b="1" dirty="0"/>
          </a:p>
        </p:txBody>
      </p:sp>
    </p:spTree>
    <p:extLst>
      <p:ext uri="{BB962C8B-B14F-4D97-AF65-F5344CB8AC3E}">
        <p14:creationId xmlns:p14="http://schemas.microsoft.com/office/powerpoint/2010/main" val="4688228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8903" y="0"/>
            <a:ext cx="11173097" cy="6858000"/>
          </a:xfrm>
        </p:spPr>
        <p:txBody>
          <a:bodyPr>
            <a:normAutofit/>
          </a:bodyPr>
          <a:lstStyle/>
          <a:p>
            <a:r>
              <a:rPr lang="en-US" b="1" dirty="0" smtClean="0"/>
              <a:t>Conclusion</a:t>
            </a:r>
            <a:r>
              <a:rPr lang="en-US" dirty="0" smtClean="0"/>
              <a:t/>
            </a:r>
            <a:br>
              <a:rPr lang="en-US" dirty="0" smtClean="0"/>
            </a:br>
            <a:r>
              <a:rPr lang="en-US" dirty="0" smtClean="0"/>
              <a:t/>
            </a:r>
            <a:br>
              <a:rPr lang="en-US" dirty="0" smtClean="0"/>
            </a:br>
            <a:r>
              <a:rPr lang="en-US" dirty="0" smtClean="0"/>
              <a:t>Overall I believe that my </a:t>
            </a:r>
            <a:r>
              <a:rPr lang="en-US" dirty="0"/>
              <a:t>P</a:t>
            </a:r>
            <a:r>
              <a:rPr lang="en-US" dirty="0" smtClean="0"/>
              <a:t>hotoshop skills have improved since my preliminary task. I know more than the basics and use things such as clipping mask tool to make an image look a lot more effective. Such tool like the blur and smudge tool have made it easier  for my to use good appealing images in my magazine</a:t>
            </a:r>
            <a:br>
              <a:rPr lang="en-US" dirty="0" smtClean="0"/>
            </a:br>
            <a:endParaRPr lang="en-US" dirty="0"/>
          </a:p>
        </p:txBody>
      </p:sp>
    </p:spTree>
    <p:extLst>
      <p:ext uri="{BB962C8B-B14F-4D97-AF65-F5344CB8AC3E}">
        <p14:creationId xmlns:p14="http://schemas.microsoft.com/office/powerpoint/2010/main" val="12163031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              Personal skills and expertise</a:t>
            </a:r>
            <a:endParaRPr lang="en-US" dirty="0"/>
          </a:p>
        </p:txBody>
      </p:sp>
      <p:sp>
        <p:nvSpPr>
          <p:cNvPr id="4" name="Content Placeholder 3"/>
          <p:cNvSpPr>
            <a:spLocks noGrp="1"/>
          </p:cNvSpPr>
          <p:nvPr>
            <p:ph idx="1"/>
          </p:nvPr>
        </p:nvSpPr>
        <p:spPr/>
        <p:txBody>
          <a:bodyPr>
            <a:normAutofit fontScale="92500" lnSpcReduction="10000"/>
          </a:bodyPr>
          <a:lstStyle/>
          <a:p>
            <a:r>
              <a:rPr lang="en-US" b="1" dirty="0" err="1" smtClean="0"/>
              <a:t>Photoshop:</a:t>
            </a:r>
            <a:r>
              <a:rPr lang="en-US" dirty="0" err="1"/>
              <a:t>Founded</a:t>
            </a:r>
            <a:r>
              <a:rPr lang="en-US" dirty="0"/>
              <a:t> in 1982 by Charles </a:t>
            </a:r>
            <a:r>
              <a:rPr lang="en-US" dirty="0" err="1"/>
              <a:t>Geschke</a:t>
            </a:r>
            <a:r>
              <a:rPr lang="en-US" dirty="0"/>
              <a:t> and John Warnock, Adobe supplies the world’s creatives with the solutions they need to create stunning deliverables. Photoshop, a powerful graphics editor, remains one of the most well-known products in the Adobe Creative Suite since its creation more than 30 years ago.</a:t>
            </a:r>
          </a:p>
          <a:p>
            <a:r>
              <a:rPr lang="en-US" dirty="0"/>
              <a:t>Photoshop became the industry standard for providing unquestionable value to business owners and giving them the power to create stunning images, graphics and 3D artwork. Discover the benefits of Photoshop, why the product is so popular, how to use it for your business and alternative software options.</a:t>
            </a:r>
          </a:p>
          <a:p>
            <a:pPr marL="0" indent="0">
              <a:buNone/>
            </a:pPr>
            <a:endParaRPr lang="en-US" b="1" dirty="0" smtClean="0"/>
          </a:p>
        </p:txBody>
      </p:sp>
    </p:spTree>
    <p:extLst>
      <p:ext uri="{BB962C8B-B14F-4D97-AF65-F5344CB8AC3E}">
        <p14:creationId xmlns:p14="http://schemas.microsoft.com/office/powerpoint/2010/main" val="3457070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312817"/>
          </a:xfrm>
        </p:spPr>
        <p:txBody>
          <a:bodyPr/>
          <a:lstStyle/>
          <a:p>
            <a:r>
              <a:rPr lang="en-US" b="1" dirty="0" smtClean="0"/>
              <a:t>What is Photoshop</a:t>
            </a:r>
            <a:endParaRPr lang="en-US" b="1" dirty="0"/>
          </a:p>
        </p:txBody>
      </p:sp>
      <p:sp>
        <p:nvSpPr>
          <p:cNvPr id="3" name="Content Placeholder 2"/>
          <p:cNvSpPr>
            <a:spLocks noGrp="1"/>
          </p:cNvSpPr>
          <p:nvPr>
            <p:ph idx="1"/>
          </p:nvPr>
        </p:nvSpPr>
        <p:spPr>
          <a:xfrm>
            <a:off x="1484310" y="1894115"/>
            <a:ext cx="10018713" cy="3897086"/>
          </a:xfrm>
        </p:spPr>
        <p:txBody>
          <a:bodyPr>
            <a:normAutofit fontScale="92500" lnSpcReduction="10000"/>
          </a:bodyPr>
          <a:lstStyle/>
          <a:p>
            <a:r>
              <a:rPr lang="en-US" dirty="0"/>
              <a:t>Photoshop is software that offers a virtually limitless opportunity to create digital art, from simple social media posts to billboards. The all-in-one tool includes a variety of functions and features for drawing, editing and producing. You can expect these assets in all Photoshop software:</a:t>
            </a:r>
          </a:p>
          <a:p>
            <a:r>
              <a:rPr lang="en-US" dirty="0"/>
              <a:t>Content-aware fills to change the color of drawn lines</a:t>
            </a:r>
          </a:p>
          <a:p>
            <a:r>
              <a:rPr lang="en-US" dirty="0"/>
              <a:t>Retouching and remixing tools to level up your photography</a:t>
            </a:r>
          </a:p>
          <a:p>
            <a:r>
              <a:rPr lang="en-US" dirty="0"/>
              <a:t>Hundreds of brushes for unique digital calligraphy</a:t>
            </a:r>
          </a:p>
          <a:p>
            <a:r>
              <a:rPr lang="en-US" dirty="0"/>
              <a:t>Quick-click selections and shape tools</a:t>
            </a:r>
          </a:p>
          <a:p>
            <a:r>
              <a:rPr lang="en-US" dirty="0"/>
              <a:t>Collaborative functions to share designs with a team</a:t>
            </a:r>
          </a:p>
          <a:p>
            <a:endParaRPr lang="en-US" dirty="0"/>
          </a:p>
        </p:txBody>
      </p:sp>
    </p:spTree>
    <p:extLst>
      <p:ext uri="{BB962C8B-B14F-4D97-AF65-F5344CB8AC3E}">
        <p14:creationId xmlns:p14="http://schemas.microsoft.com/office/powerpoint/2010/main" val="151238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920932"/>
            <a:ext cx="10018713" cy="1116874"/>
          </a:xfrm>
        </p:spPr>
        <p:txBody>
          <a:bodyPr/>
          <a:lstStyle/>
          <a:p>
            <a:r>
              <a:rPr lang="en-US" dirty="0" smtClean="0"/>
              <a:t>What is </a:t>
            </a:r>
            <a:r>
              <a:rPr lang="en-US" dirty="0"/>
              <a:t>P</a:t>
            </a:r>
            <a:r>
              <a:rPr lang="en-US" dirty="0" smtClean="0"/>
              <a:t>hotoshop (Cont..)</a:t>
            </a:r>
            <a:endParaRPr lang="en-US" dirty="0"/>
          </a:p>
        </p:txBody>
      </p:sp>
      <p:sp>
        <p:nvSpPr>
          <p:cNvPr id="3" name="Content Placeholder 2"/>
          <p:cNvSpPr>
            <a:spLocks noGrp="1"/>
          </p:cNvSpPr>
          <p:nvPr>
            <p:ph idx="1"/>
          </p:nvPr>
        </p:nvSpPr>
        <p:spPr>
          <a:xfrm>
            <a:off x="1484310" y="2207623"/>
            <a:ext cx="10018713" cy="3583577"/>
          </a:xfrm>
        </p:spPr>
        <p:txBody>
          <a:bodyPr>
            <a:normAutofit/>
          </a:bodyPr>
          <a:lstStyle/>
          <a:p>
            <a:r>
              <a:rPr lang="en-US" dirty="0"/>
              <a:t>Photoshop can take time to learn because of the breadth of its functionality. However, Adobe (and many industry professionals) offers resources and step-by-step guides to accomplish a variety of projects. As proof of its usability and popularity, consider this: More than 90% of the world’s creatives use Photoshop, according to </a:t>
            </a:r>
            <a:r>
              <a:rPr lang="en-US" u="sng" dirty="0">
                <a:hlinkClick r:id="rId2"/>
              </a:rPr>
              <a:t>Adobe</a:t>
            </a:r>
            <a:r>
              <a:rPr lang="en-US" dirty="0"/>
              <a:t>.</a:t>
            </a:r>
          </a:p>
          <a:p>
            <a:r>
              <a:rPr lang="en-US" dirty="0"/>
              <a:t>Starting at $20.99 per month, a Photoshop subscription includes the software for desktop and iPad, a version for mobile devices, the Adobe Fresco app for drawing and painting, and 100 GB of cloud storage. </a:t>
            </a:r>
          </a:p>
          <a:p>
            <a:endParaRPr lang="en-US" dirty="0"/>
          </a:p>
        </p:txBody>
      </p:sp>
    </p:spTree>
    <p:extLst>
      <p:ext uri="{BB962C8B-B14F-4D97-AF65-F5344CB8AC3E}">
        <p14:creationId xmlns:p14="http://schemas.microsoft.com/office/powerpoint/2010/main" val="2172469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862149"/>
            <a:ext cx="10018713" cy="1280159"/>
          </a:xfrm>
        </p:spPr>
        <p:txBody>
          <a:bodyPr>
            <a:normAutofit fontScale="90000"/>
          </a:bodyPr>
          <a:lstStyle/>
          <a:p>
            <a:r>
              <a:rPr lang="en-US" b="1" dirty="0"/>
              <a:t>What are the benefits of using Photoshop?</a:t>
            </a:r>
            <a:br>
              <a:rPr lang="en-US" b="1" dirty="0"/>
            </a:br>
            <a:endParaRPr lang="en-US" dirty="0"/>
          </a:p>
        </p:txBody>
      </p:sp>
      <p:sp>
        <p:nvSpPr>
          <p:cNvPr id="3" name="Content Placeholder 2"/>
          <p:cNvSpPr>
            <a:spLocks noGrp="1"/>
          </p:cNvSpPr>
          <p:nvPr>
            <p:ph idx="1"/>
          </p:nvPr>
        </p:nvSpPr>
        <p:spPr>
          <a:xfrm>
            <a:off x="2059076" y="1972491"/>
            <a:ext cx="10018713" cy="1317173"/>
          </a:xfrm>
        </p:spPr>
        <p:txBody>
          <a:bodyPr/>
          <a:lstStyle/>
          <a:p>
            <a:r>
              <a:rPr lang="en-US" dirty="0"/>
              <a:t>Whether you’re in manufacturing, the restaurant industry or automotive sales, your business can likely benefit from using Photoshop.</a:t>
            </a:r>
            <a:endParaRPr lang="en-US" dirty="0"/>
          </a:p>
        </p:txBody>
      </p:sp>
    </p:spTree>
    <p:extLst>
      <p:ext uri="{BB962C8B-B14F-4D97-AF65-F5344CB8AC3E}">
        <p14:creationId xmlns:p14="http://schemas.microsoft.com/office/powerpoint/2010/main" val="214332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1201783"/>
            <a:ext cx="10018713" cy="896982"/>
          </a:xfrm>
        </p:spPr>
        <p:txBody>
          <a:bodyPr/>
          <a:lstStyle/>
          <a:p>
            <a:r>
              <a:rPr lang="en-US" dirty="0" smtClean="0"/>
              <a:t>Versatility of file types</a:t>
            </a:r>
            <a:endParaRPr lang="en-US" dirty="0"/>
          </a:p>
        </p:txBody>
      </p:sp>
      <p:sp>
        <p:nvSpPr>
          <p:cNvPr id="3" name="Content Placeholder 2"/>
          <p:cNvSpPr>
            <a:spLocks noGrp="1"/>
          </p:cNvSpPr>
          <p:nvPr>
            <p:ph idx="1"/>
          </p:nvPr>
        </p:nvSpPr>
        <p:spPr>
          <a:xfrm>
            <a:off x="1484309" y="2327365"/>
            <a:ext cx="10018713" cy="3124201"/>
          </a:xfrm>
        </p:spPr>
        <p:txBody>
          <a:bodyPr/>
          <a:lstStyle/>
          <a:p>
            <a:r>
              <a:rPr lang="en-US" dirty="0"/>
              <a:t>Photos aren’t the only format Photoshop can handle. While PSD is master file type, these are some other file formats Photoshop can work with and export:</a:t>
            </a:r>
          </a:p>
          <a:p>
            <a:r>
              <a:rPr lang="en-US" dirty="0"/>
              <a:t>Photos – JPEG, TIFF, PNG</a:t>
            </a:r>
          </a:p>
          <a:p>
            <a:r>
              <a:rPr lang="en-US" dirty="0"/>
              <a:t>Videos – GIF, MOV, DPX, MPEG-4</a:t>
            </a:r>
          </a:p>
          <a:p>
            <a:r>
              <a:rPr lang="en-US" dirty="0"/>
              <a:t>Documents – PDF</a:t>
            </a:r>
          </a:p>
          <a:p>
            <a:endParaRPr lang="en-US" dirty="0"/>
          </a:p>
        </p:txBody>
      </p:sp>
    </p:spTree>
    <p:extLst>
      <p:ext uri="{BB962C8B-B14F-4D97-AF65-F5344CB8AC3E}">
        <p14:creationId xmlns:p14="http://schemas.microsoft.com/office/powerpoint/2010/main" val="39539579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150224"/>
            <a:ext cx="10018713" cy="1051560"/>
          </a:xfrm>
        </p:spPr>
        <p:txBody>
          <a:bodyPr/>
          <a:lstStyle/>
          <a:p>
            <a:r>
              <a:rPr lang="en-US" dirty="0" smtClean="0"/>
              <a:t>Some Milestone Achieved by Photoshop</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 y="1201784"/>
            <a:ext cx="6230984" cy="5812970"/>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30983" y="1201784"/>
            <a:ext cx="5961017" cy="5812970"/>
          </a:xfrm>
          <a:prstGeom prst="rect">
            <a:avLst/>
          </a:prstGeom>
        </p:spPr>
      </p:pic>
    </p:spTree>
    <p:extLst>
      <p:ext uri="{BB962C8B-B14F-4D97-AF65-F5344CB8AC3E}">
        <p14:creationId xmlns:p14="http://schemas.microsoft.com/office/powerpoint/2010/main" val="427514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492240" cy="68580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2240" y="0"/>
            <a:ext cx="5699760" cy="6975566"/>
          </a:xfrm>
          <a:prstGeom prst="rect">
            <a:avLst/>
          </a:prstGeom>
        </p:spPr>
      </p:pic>
    </p:spTree>
    <p:extLst>
      <p:ext uri="{BB962C8B-B14F-4D97-AF65-F5344CB8AC3E}">
        <p14:creationId xmlns:p14="http://schemas.microsoft.com/office/powerpoint/2010/main" val="3978142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7014754"/>
          </a:xfrm>
          <a:prstGeom prst="rect">
            <a:avLst/>
          </a:prstGeom>
        </p:spPr>
      </p:pic>
    </p:spTree>
    <p:extLst>
      <p:ext uri="{BB962C8B-B14F-4D97-AF65-F5344CB8AC3E}">
        <p14:creationId xmlns:p14="http://schemas.microsoft.com/office/powerpoint/2010/main" val="37477581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43</TotalTime>
  <Words>356</Words>
  <Application>Microsoft Office PowerPoint</Application>
  <PresentationFormat>Widescreen</PresentationFormat>
  <Paragraphs>23</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Corbel</vt:lpstr>
      <vt:lpstr>Parallax</vt:lpstr>
      <vt:lpstr>Roll No: 19SW120 Section: 02 Subject: Professional expertise and skill(WE Presentation) </vt:lpstr>
      <vt:lpstr>              Personal skills and expertise</vt:lpstr>
      <vt:lpstr>What is Photoshop</vt:lpstr>
      <vt:lpstr>What is Photoshop (Cont..)</vt:lpstr>
      <vt:lpstr>What are the benefits of using Photoshop? </vt:lpstr>
      <vt:lpstr>Versatility of file types</vt:lpstr>
      <vt:lpstr>Some Milestone Achieved by Photoshop</vt:lpstr>
      <vt:lpstr>PowerPoint Presentation</vt:lpstr>
      <vt:lpstr>PowerPoint Presentation</vt:lpstr>
      <vt:lpstr>Conclusion  Overall I believe that my Photoshop skills have improved since my preliminary task. I know more than the basics and use things such as clipping mask tool to make an image look a lot more effective. Such tool like the blur and smudge tool have made it easier  for my to use good appealing images in my magazine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Roll No: 19SW120 Section: 02 Subject: Professional expertise and skill(WE Presentation)</dc:title>
  <dc:creator>Alinoor Khuwaja</dc:creator>
  <cp:lastModifiedBy>Alinoor Khuwaja</cp:lastModifiedBy>
  <cp:revision>5</cp:revision>
  <dcterms:created xsi:type="dcterms:W3CDTF">2023-03-29T07:04:08Z</dcterms:created>
  <dcterms:modified xsi:type="dcterms:W3CDTF">2023-03-29T07:47:11Z</dcterms:modified>
</cp:coreProperties>
</file>

<file path=docProps/thumbnail.jpeg>
</file>